
<file path=[Content_Types].xml><?xml version="1.0" encoding="utf-8"?>
<Types xmlns="http://schemas.openxmlformats.org/package/2006/content-types"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86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06.xml" ContentType="application/vnd.openxmlformats-officedocument.presentationml.slideLayout+xml"/>
  <Default Extension="xml" ContentType="application/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1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1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9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7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metadata" ContentType="application/binary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15.xml" ContentType="application/vnd.openxmlformats-officedocument.presentationml.slideLayout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16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59" r:id="rId9"/>
    <p:sldId id="260" r:id="rId10"/>
    <p:sldId id="261" r:id="rId11"/>
    <p:sldId id="262" r:id="rId12"/>
  </p:sldIdLst>
  <p:sldSz cx="9144000" cy="5143500" type="screen16x9"/>
  <p:notesSz cx="6858000" cy="9144000"/>
  <p:embeddedFontLst>
    <p:embeddedFont>
      <p:font typeface="Public Sans" charset="0"/>
      <p:regular r:id="rId14"/>
      <p:bold r:id="rId15"/>
      <p:italic r:id="rId16"/>
      <p:boldItalic r:id="rId17"/>
    </p:embeddedFont>
    <p:embeddedFont>
      <p:font typeface="EB Garamond" charset="0"/>
      <p:regular r:id="rId18"/>
      <p:bold r:id="rId19"/>
      <p:italic r:id="rId20"/>
      <p:boldItalic r:id="rId21"/>
    </p:embeddedFont>
    <p:embeddedFont>
      <p:font typeface="EB Garamond Medium" charset="0"/>
      <p:regular r:id="rId22"/>
      <p:bold r:id="rId23"/>
      <p:italic r:id="rId24"/>
      <p:boldItalic r:id="rId25"/>
    </p:embeddedFont>
    <p:embeddedFont>
      <p:font typeface="EB Garamond SemiBold" charset="0"/>
      <p:regular r:id="rId26"/>
      <p:bold r:id="rId27"/>
      <p:italic r:id="rId28"/>
      <p:boldItalic r:id="rId29"/>
    </p:embeddedFont>
    <p:embeddedFont>
      <p:font typeface="Calibri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gi0kjxGqkhxQ1T/e5fqxRXDJpQ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11988E83-D4C4-4DDE-B1E8-2A12097C507F}"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-786" y="-96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“TO-DO PLANNER”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- 1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US" b="0" i="0" smtClean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https://github.com/Selciyadass/NM-FULL-STACK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TO-DO PLANNER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Your Project Introduction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xmlns="" val="2176280752"/>
              </p:ext>
            </p:extLst>
          </p:nvPr>
        </p:nvGraphicFramePr>
        <p:xfrm>
          <a:off x="144710" y="1954819"/>
          <a:ext cx="4279525" cy="237726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3078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2113a54265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SANDHIYA S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A54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2113a54271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SELCIYADASS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A54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2113a54290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YASMIN I 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A54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2113a54293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KAVIYA G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A54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</a:t>
            </a:r>
            <a:r>
              <a:rPr lang="en-US" sz="1600" b="1" dirty="0" err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endParaRPr sz="16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“TODO PLANNER”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</a:t>
            </a:r>
            <a:r>
              <a:rPr lang="en-US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account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dirty="0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</a:t>
            </a:r>
            <a:r>
              <a:rPr lang="en-US" b="1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utcome</a:t>
            </a:r>
            <a:endParaRPr/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“TODO PLANNER"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>
            <a:normAutofit/>
          </a:bodyPr>
          <a:lstStyle/>
          <a:p>
            <a:r>
              <a:rPr lang="en-GB" dirty="0"/>
              <a:t>Task in the Menu</a:t>
            </a:r>
          </a:p>
          <a:p>
            <a:r>
              <a:rPr lang="en-IN" dirty="0"/>
              <a:t>New Task Creation</a:t>
            </a:r>
          </a:p>
          <a:p>
            <a:r>
              <a:rPr lang="en-IN" dirty="0"/>
              <a:t>Adding description to the task</a:t>
            </a:r>
          </a:p>
          <a:p>
            <a:r>
              <a:rPr lang="en-IN" dirty="0"/>
              <a:t>New Sub Task Creation</a:t>
            </a:r>
          </a:p>
          <a:p>
            <a:r>
              <a:rPr lang="en-IN" dirty="0"/>
              <a:t>Edit Task</a:t>
            </a:r>
          </a:p>
          <a:p>
            <a:r>
              <a:rPr lang="en-IN" dirty="0"/>
              <a:t>Move Task</a:t>
            </a:r>
          </a:p>
          <a:p>
            <a:r>
              <a:rPr lang="en-IN" dirty="0"/>
              <a:t>Delete Task</a:t>
            </a:r>
          </a:p>
          <a:p>
            <a:r>
              <a:rPr lang="en-IN" dirty="0"/>
              <a:t>Mark Task Completed</a:t>
            </a:r>
          </a:p>
          <a:p>
            <a:r>
              <a:rPr lang="en-IN" dirty="0"/>
              <a:t>Mark Task In-completed</a:t>
            </a:r>
          </a:p>
          <a:p>
            <a:r>
              <a:rPr lang="en-IN" dirty="0"/>
              <a:t>Start Timer</a:t>
            </a:r>
          </a:p>
          <a:p>
            <a:r>
              <a:rPr lang="en-IN" dirty="0"/>
              <a:t>Pause Timer</a:t>
            </a:r>
          </a:p>
          <a:p>
            <a:r>
              <a:rPr lang="en-IN" dirty="0"/>
              <a:t>New Note</a:t>
            </a:r>
          </a:p>
          <a:p>
            <a:r>
              <a:rPr lang="en-IN" dirty="0"/>
              <a:t>Edit Note Delete Note</a:t>
            </a:r>
          </a:p>
        </p:txBody>
      </p:sp>
    </p:spTree>
    <p:extLst>
      <p:ext uri="{BB962C8B-B14F-4D97-AF65-F5344CB8AC3E}">
        <p14:creationId xmlns:p14="http://schemas.microsoft.com/office/powerpoint/2010/main" xmlns="" val="1425098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“your title"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Non 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IN" dirty="0"/>
              <a:t>Performance Requirement</a:t>
            </a:r>
          </a:p>
          <a:p>
            <a:r>
              <a:rPr lang="en-IN" dirty="0"/>
              <a:t>Safety and Security Requirement</a:t>
            </a:r>
          </a:p>
          <a:p>
            <a:r>
              <a:rPr lang="en-IN" dirty="0"/>
              <a:t>Software Quality Attributes</a:t>
            </a:r>
          </a:p>
        </p:txBody>
      </p:sp>
    </p:spTree>
    <p:extLst>
      <p:ext uri="{BB962C8B-B14F-4D97-AF65-F5344CB8AC3E}">
        <p14:creationId xmlns:p14="http://schemas.microsoft.com/office/powerpoint/2010/main" xmlns="" val="812164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“your title"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Software Requirements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GB" dirty="0"/>
              <a:t>In order to work properly, TODO PLANNER uses MongoDB, which is a software library that implements an Non-SQL database engine, so that user can save his tasks and backup them in databases.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120501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“your title"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Hardware Requirements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GB" dirty="0"/>
              <a:t>TODO PLANNER works without communicating at all, with any external hardware device. Only a network interface card is required, so that TODO PLANNER can connect to Internet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181222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465C53B-41BD-4C6B-288C-8A0FBA7160FF}"/>
              </a:ext>
            </a:extLst>
          </p:cNvPr>
          <p:cNvSpPr txBox="1"/>
          <p:nvPr/>
        </p:nvSpPr>
        <p:spPr>
          <a:xfrm>
            <a:off x="698810" y="788020"/>
            <a:ext cx="29899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Initial Requirements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Start of DB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Start of Front End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End of DB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Completion of Front End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Start of Back 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Complete entire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Test of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Deployment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51D62C4-129B-ED5C-A0EA-6014FACFD369}"/>
              </a:ext>
            </a:extLst>
          </p:cNvPr>
          <p:cNvSpPr txBox="1"/>
          <p:nvPr/>
        </p:nvSpPr>
        <p:spPr>
          <a:xfrm>
            <a:off x="698810" y="3353497"/>
            <a:ext cx="35237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Each task is scheduled among the members of the team according to their interest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realted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357</Words>
  <Application>Microsoft Office PowerPoint</Application>
  <PresentationFormat>On-screen Show (16:9)</PresentationFormat>
  <Paragraphs>81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Public Sans</vt:lpstr>
      <vt:lpstr>EB Garamond</vt:lpstr>
      <vt:lpstr>EB Garamond Medium</vt:lpstr>
      <vt:lpstr>Noto Sans Symbols</vt:lpstr>
      <vt:lpstr>EB Garamond SemiBold</vt:lpstr>
      <vt:lpstr>Calibri</vt:lpstr>
      <vt:lpstr>Simple Light</vt:lpstr>
      <vt:lpstr>Slide 1</vt:lpstr>
      <vt:lpstr>TO-DO PLANNER</vt:lpstr>
      <vt:lpstr>Slide 3</vt:lpstr>
      <vt:lpstr>SRS for “TODO PLANNER"</vt:lpstr>
      <vt:lpstr>SRS for “your title"</vt:lpstr>
      <vt:lpstr>SRS for “your title"</vt:lpstr>
      <vt:lpstr>SRS for “your title"</vt:lpstr>
      <vt:lpstr>Slide 8</vt:lpstr>
      <vt:lpstr>Slide 9</vt:lpstr>
      <vt:lpstr>Slide 10</vt:lpstr>
      <vt:lpstr>Slide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Star World</cp:lastModifiedBy>
  <cp:revision>4</cp:revision>
  <dcterms:created xsi:type="dcterms:W3CDTF">2020-08-13T11:21:46Z</dcterms:created>
  <dcterms:modified xsi:type="dcterms:W3CDTF">2023-05-02T13:53:19Z</dcterms:modified>
</cp:coreProperties>
</file>